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51" d="100"/>
          <a:sy n="51" d="100"/>
        </p:scale>
        <p:origin x="-8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9625"/>
            <a:ext cx="7772400" cy="155575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600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943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6CAE7F-9A8A-4A9D-8FFC-8E48269D1B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3D23-D173-4144-B6AE-6D33CEABA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21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106363"/>
            <a:ext cx="200025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06363"/>
            <a:ext cx="5848350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F7300-5266-4570-B873-158596D5DE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36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34864-2A2E-4470-AF4E-E98B51CE6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91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45110-F03B-40E1-AF65-810CABF8B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62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95C38-ED72-4C3D-85C5-4031272C5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7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F1071-C286-4D19-86EE-B74A4EBA7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07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08919-B79D-4F76-8CC9-89BAB8224F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50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DF590-C080-48E5-A25A-85BD484F7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41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29BB0-9B56-4EF2-BCBB-650A467A6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9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19629-13B0-497A-B701-2928B3CA2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34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06363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001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248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248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D1D82A43-67F2-4C1E-8E83-3D1F5F0DB0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Revising Wordy Sentences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10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24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point at which the clam’s shell opens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can feed on the clam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clam’s shell opens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can feed on the clam.</a:t>
            </a:r>
          </a:p>
        </p:txBody>
      </p:sp>
    </p:spTree>
    <p:extLst>
      <p:ext uri="{BB962C8B-B14F-4D97-AF65-F5344CB8AC3E}">
        <p14:creationId xmlns:p14="http://schemas.microsoft.com/office/powerpoint/2010/main" val="360997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come in a variety of colors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shapes, and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are bigger than others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come in a variety of colors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shapes, and sizes.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9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96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photograph shows a blue sea star holding onto a soft coral by holding it with its suction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cups.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photograph shows a blue sea star holding onto a soft coral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suction cups.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44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7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107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107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arfish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2" r="1251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4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991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7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Our science class has been learning about the starfish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strange and beautiful animal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science class has been learning about the starfish,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and beautiful animal.</a:t>
            </a:r>
          </a:p>
          <a:p>
            <a:endParaRPr lang="en-US" sz="48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03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 want to say is that starfish are fascinating creatures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</a:p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fascinating creatures.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117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3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has little feet tipped with suction cups that have suction power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54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</a:p>
          <a:p>
            <a:pPr marL="0" indent="0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starfish has little feet tipped with suction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30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4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 of each arm is a sensitive eyespot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5400" b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98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5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In spite of the fact that the eyespot cannot really see things</a:t>
            </a:r>
            <a:r>
              <a:rPr lang="en-US" sz="3600" dirty="0" smtClean="0"/>
              <a:t>, it </a:t>
            </a:r>
            <a:r>
              <a:rPr lang="en-US" sz="3600" dirty="0"/>
              <a:t>can tell light from dark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5400" b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eyespot cannot really see things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tell light from dark.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60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6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starfish’s mouth is in the middle of its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34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7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uses its arms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pull at the shells of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clams.</a:t>
            </a:r>
          </a:p>
          <a:p>
            <a:pPr marL="0" indent="0">
              <a:buNone/>
            </a:pPr>
            <a:r>
              <a:rPr lang="en-US" sz="5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Wordy</a:t>
            </a:r>
            <a:endParaRPr lang="en-US" sz="5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arms, it can pull at the shells of clams.</a:t>
            </a:r>
          </a:p>
        </p:txBody>
      </p:sp>
    </p:spTree>
    <p:extLst>
      <p:ext uri="{BB962C8B-B14F-4D97-AF65-F5344CB8AC3E}">
        <p14:creationId xmlns:p14="http://schemas.microsoft.com/office/powerpoint/2010/main" val="283383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6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65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ightfall design template">
  <a:themeElements>
    <a:clrScheme name="Office Theme 12">
      <a:dk1>
        <a:srgbClr val="003366"/>
      </a:dk1>
      <a:lt1>
        <a:srgbClr val="FFFFFF"/>
      </a:lt1>
      <a:dk2>
        <a:srgbClr val="0000FF"/>
      </a:dk2>
      <a:lt2>
        <a:srgbClr val="CCECFF"/>
      </a:lt2>
      <a:accent1>
        <a:srgbClr val="3366CC"/>
      </a:accent1>
      <a:accent2>
        <a:srgbClr val="004570"/>
      </a:accent2>
      <a:accent3>
        <a:srgbClr val="AAAAFF"/>
      </a:accent3>
      <a:accent4>
        <a:srgbClr val="DADADA"/>
      </a:accent4>
      <a:accent5>
        <a:srgbClr val="ADB8E2"/>
      </a:accent5>
      <a:accent6>
        <a:srgbClr val="003E65"/>
      </a:accent6>
      <a:hlink>
        <a:srgbClr val="99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Office Theme 1">
        <a:dk1>
          <a:srgbClr val="336699"/>
        </a:dk1>
        <a:lt1>
          <a:srgbClr val="FFFFFF"/>
        </a:lt1>
        <a:dk2>
          <a:srgbClr val="969696"/>
        </a:dk2>
        <a:lt2>
          <a:srgbClr val="E3EBF1"/>
        </a:lt2>
        <a:accent1>
          <a:srgbClr val="003399"/>
        </a:accent1>
        <a:accent2>
          <a:srgbClr val="59A7E1"/>
        </a:accent2>
        <a:accent3>
          <a:srgbClr val="C9C9C9"/>
        </a:accent3>
        <a:accent4>
          <a:srgbClr val="DADADA"/>
        </a:accent4>
        <a:accent5>
          <a:srgbClr val="AAADCA"/>
        </a:accent5>
        <a:accent6>
          <a:srgbClr val="5097CC"/>
        </a:accent6>
        <a:hlink>
          <a:srgbClr val="66CCFF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2D2015"/>
        </a:dk1>
        <a:lt1>
          <a:srgbClr val="FFFFFF"/>
        </a:lt1>
        <a:dk2>
          <a:srgbClr val="A17A4B"/>
        </a:dk2>
        <a:lt2>
          <a:srgbClr val="DFC08D"/>
        </a:lt2>
        <a:accent1>
          <a:srgbClr val="8C7B70"/>
        </a:accent1>
        <a:accent2>
          <a:srgbClr val="354FBB"/>
        </a:accent2>
        <a:accent3>
          <a:srgbClr val="CDBEB1"/>
        </a:accent3>
        <a:accent4>
          <a:srgbClr val="DADADA"/>
        </a:accent4>
        <a:accent5>
          <a:srgbClr val="C5BFBB"/>
        </a:accent5>
        <a:accent6>
          <a:srgbClr val="2F47A9"/>
        </a:accent6>
        <a:hlink>
          <a:srgbClr val="CCB400"/>
        </a:hlink>
        <a:folHlink>
          <a:srgbClr val="BEC9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77777"/>
        </a:dk1>
        <a:lt1>
          <a:srgbClr val="FFFFFF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6484C4"/>
        </a:accent2>
        <a:accent3>
          <a:srgbClr val="CDCFC9"/>
        </a:accent3>
        <a:accent4>
          <a:srgbClr val="DADADA"/>
        </a:accent4>
        <a:accent5>
          <a:srgbClr val="C6C6C1"/>
        </a:accent5>
        <a:accent6>
          <a:srgbClr val="5A77B1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E3E5C"/>
        </a:dk1>
        <a:lt1>
          <a:srgbClr val="FFFFFF"/>
        </a:lt1>
        <a:dk2>
          <a:srgbClr val="819DC5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C1CCD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99CCFF"/>
        </a:lt1>
        <a:dk2>
          <a:srgbClr val="0099CC"/>
        </a:dk2>
        <a:lt2>
          <a:srgbClr val="CCECFF"/>
        </a:lt2>
        <a:accent1>
          <a:srgbClr val="256487"/>
        </a:accent1>
        <a:accent2>
          <a:srgbClr val="6D6FC7"/>
        </a:accent2>
        <a:accent3>
          <a:srgbClr val="AACAE2"/>
        </a:accent3>
        <a:accent4>
          <a:srgbClr val="82AEDA"/>
        </a:accent4>
        <a:accent5>
          <a:srgbClr val="ACB8C3"/>
        </a:accent5>
        <a:accent6>
          <a:srgbClr val="6264B4"/>
        </a:accent6>
        <a:hlink>
          <a:srgbClr val="85A8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2B2B2"/>
        </a:dk1>
        <a:lt1>
          <a:srgbClr val="DEF6F1"/>
        </a:lt1>
        <a:dk2>
          <a:srgbClr val="FFFF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979797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8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CCFFFF"/>
        </a:lt1>
        <a:dk2>
          <a:srgbClr val="CCECFF"/>
        </a:dk2>
        <a:lt2>
          <a:srgbClr val="99CCFF"/>
        </a:lt2>
        <a:accent1>
          <a:srgbClr val="99CCFF"/>
        </a:accent1>
        <a:accent2>
          <a:srgbClr val="003399"/>
        </a:accent2>
        <a:accent3>
          <a:srgbClr val="E2F4FF"/>
        </a:accent3>
        <a:accent4>
          <a:srgbClr val="AEDADA"/>
        </a:accent4>
        <a:accent5>
          <a:srgbClr val="CAE2FF"/>
        </a:accent5>
        <a:accent6>
          <a:srgbClr val="002D8A"/>
        </a:accent6>
        <a:hlink>
          <a:srgbClr val="FF505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F8F8F8"/>
        </a:dk1>
        <a:lt1>
          <a:srgbClr val="FFFFFF"/>
        </a:lt1>
        <a:dk2>
          <a:srgbClr val="DDDDDD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C1F00"/>
        </a:dk1>
        <a:lt1>
          <a:srgbClr val="FFF8EB"/>
        </a:lt1>
        <a:dk2>
          <a:srgbClr val="FFEBD7"/>
        </a:dk2>
        <a:lt2>
          <a:srgbClr val="FFFFF7"/>
        </a:lt2>
        <a:accent1>
          <a:srgbClr val="CC3300"/>
        </a:accent1>
        <a:accent2>
          <a:srgbClr val="BE7960"/>
        </a:accent2>
        <a:accent3>
          <a:srgbClr val="FFF3E8"/>
        </a:accent3>
        <a:accent4>
          <a:srgbClr val="DAD4C9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969696"/>
        </a:dk1>
        <a:lt1>
          <a:srgbClr val="F8F8F8"/>
        </a:lt1>
        <a:dk2>
          <a:srgbClr val="DDDDDD"/>
        </a:dk2>
        <a:lt2>
          <a:srgbClr val="CC9900"/>
        </a:lt2>
        <a:accent1>
          <a:srgbClr val="DFBB05"/>
        </a:accent1>
        <a:accent2>
          <a:srgbClr val="FF9966"/>
        </a:accent2>
        <a:accent3>
          <a:srgbClr val="EBEBEB"/>
        </a:accent3>
        <a:accent4>
          <a:srgbClr val="D4D4D4"/>
        </a:accent4>
        <a:accent5>
          <a:srgbClr val="ECDAAA"/>
        </a:accent5>
        <a:accent6>
          <a:srgbClr val="E78A5C"/>
        </a:accent6>
        <a:hlink>
          <a:srgbClr val="CC3300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808080"/>
        </a:dk1>
        <a:lt1>
          <a:srgbClr val="F8F8F8"/>
        </a:lt1>
        <a:dk2>
          <a:srgbClr val="EAEAEA"/>
        </a:dk2>
        <a:lt2>
          <a:srgbClr val="FFFFFF"/>
        </a:lt2>
        <a:accent1>
          <a:srgbClr val="99CCFF"/>
        </a:accent1>
        <a:accent2>
          <a:srgbClr val="9999FF"/>
        </a:accent2>
        <a:accent3>
          <a:srgbClr val="F3F3F3"/>
        </a:accent3>
        <a:accent4>
          <a:srgbClr val="D4D4D4"/>
        </a:accent4>
        <a:accent5>
          <a:srgbClr val="CAE2FF"/>
        </a:accent5>
        <a:accent6>
          <a:srgbClr val="8A8AE7"/>
        </a:accent6>
        <a:hlink>
          <a:srgbClr val="3333CC"/>
        </a:hlink>
        <a:folHlink>
          <a:srgbClr val="892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FF"/>
        </a:dk2>
        <a:lt2>
          <a:srgbClr val="CCECFF"/>
        </a:lt2>
        <a:accent1>
          <a:srgbClr val="3366CC"/>
        </a:accent1>
        <a:accent2>
          <a:srgbClr val="00457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3E65"/>
        </a:accent6>
        <a:hlink>
          <a:srgbClr val="99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CCCCFF"/>
        </a:dk2>
        <a:lt2>
          <a:srgbClr val="F8F8F8"/>
        </a:lt2>
        <a:accent1>
          <a:srgbClr val="85ADDD"/>
        </a:accent1>
        <a:accent2>
          <a:srgbClr val="333399"/>
        </a:accent2>
        <a:accent3>
          <a:srgbClr val="E2E2FF"/>
        </a:accent3>
        <a:accent4>
          <a:srgbClr val="DADADA"/>
        </a:accent4>
        <a:accent5>
          <a:srgbClr val="C2D3EB"/>
        </a:accent5>
        <a:accent6>
          <a:srgbClr val="2D2D8A"/>
        </a:accent6>
        <a:hlink>
          <a:srgbClr val="0250C2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template</Template>
  <TotalTime>81</TotalTime>
  <Words>296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Nightfall design template</vt:lpstr>
      <vt:lpstr>English 7-Chapter 8</vt:lpstr>
      <vt:lpstr>PowerPoint Presentation</vt:lpstr>
      <vt:lpstr>1. 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The End!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12</cp:revision>
  <cp:lastPrinted>1601-01-01T00:00:00Z</cp:lastPrinted>
  <dcterms:created xsi:type="dcterms:W3CDTF">2018-10-08T00:18:33Z</dcterms:created>
  <dcterms:modified xsi:type="dcterms:W3CDTF">2018-10-21T22:09:16Z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TC010721461033</vt:lpwstr>
  </property>
</Properties>
</file>